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endParaRPr lang="en-US" sz="4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 - 11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584"/>
          <a:stretch/>
        </p:blipFill>
        <p:spPr>
          <a:xfrm>
            <a:off x="645522" y="258950"/>
            <a:ext cx="8041278" cy="59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55" y="304800"/>
            <a:ext cx="8272945" cy="55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267"/>
          <a:stretch/>
        </p:blipFill>
        <p:spPr>
          <a:xfrm>
            <a:off x="304800" y="381000"/>
            <a:ext cx="862534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4800"/>
            <a:ext cx="7468382" cy="58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433897" cy="59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"/>
            <a:ext cx="851761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908" t="10940"/>
          <a:stretch/>
        </p:blipFill>
        <p:spPr>
          <a:xfrm>
            <a:off x="914400" y="239891"/>
            <a:ext cx="7467628" cy="62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933"/>
          <a:stretch/>
        </p:blipFill>
        <p:spPr>
          <a:xfrm>
            <a:off x="457200" y="152400"/>
            <a:ext cx="8351748" cy="57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4" y="152400"/>
            <a:ext cx="8213466" cy="5715000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420" t="4500"/>
          <a:stretch/>
        </p:blipFill>
        <p:spPr>
          <a:xfrm>
            <a:off x="702480" y="304800"/>
            <a:ext cx="797867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344311"/>
            <a:ext cx="822696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105</TotalTime>
  <Words>60</Words>
  <Application>Microsoft Office PowerPoint</Application>
  <PresentationFormat>On-screen Show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17</cp:revision>
  <cp:lastPrinted>2014-01-02T05:17:59Z</cp:lastPrinted>
  <dcterms:created xsi:type="dcterms:W3CDTF">2009-02-19T05:11:12Z</dcterms:created>
  <dcterms:modified xsi:type="dcterms:W3CDTF">2014-01-07T06:10:40Z</dcterms:modified>
</cp:coreProperties>
</file>